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You who bring good news to Zion, go up on a high mountain. You who bring good news to Jerusalem, lift up your voice with a shout, lift it up, do not be afraid; say to the towns of Judah, “Here is your God!”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40:9-11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See, the Sovereign Lord comes with power, and he rules with a mighty arm. See, his reward is with him, and his recompense accompanies him.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tends his flock like a shepherd: He gathers the lambs in his arms and carries them close to his heart; he gently leads those that have young.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119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5</cp:revision>
  <dcterms:created xsi:type="dcterms:W3CDTF">2021-12-07T20:43:07Z</dcterms:created>
  <dcterms:modified xsi:type="dcterms:W3CDTF">2022-01-12T19:58:15Z</dcterms:modified>
</cp:coreProperties>
</file>